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348" y="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A041-EEBE-43EF-8AFF-373DE7BE6040}" type="datetimeFigureOut">
              <a:rPr lang="de-DE" smtClean="0"/>
              <a:pPr/>
              <a:t>24.04.2018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A920-9D09-45CA-A06C-D9F16FCC4AF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A041-EEBE-43EF-8AFF-373DE7BE6040}" type="datetimeFigureOut">
              <a:rPr lang="de-DE" smtClean="0"/>
              <a:pPr/>
              <a:t>24.04.2018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A920-9D09-45CA-A06C-D9F16FCC4AF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A041-EEBE-43EF-8AFF-373DE7BE6040}" type="datetimeFigureOut">
              <a:rPr lang="de-DE" smtClean="0"/>
              <a:pPr/>
              <a:t>24.04.2018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A920-9D09-45CA-A06C-D9F16FCC4AF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A041-EEBE-43EF-8AFF-373DE7BE6040}" type="datetimeFigureOut">
              <a:rPr lang="de-DE" smtClean="0"/>
              <a:pPr/>
              <a:t>24.04.2018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A920-9D09-45CA-A06C-D9F16FCC4AF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A041-EEBE-43EF-8AFF-373DE7BE6040}" type="datetimeFigureOut">
              <a:rPr lang="de-DE" smtClean="0"/>
              <a:pPr/>
              <a:t>24.04.2018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A920-9D09-45CA-A06C-D9F16FCC4AF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A041-EEBE-43EF-8AFF-373DE7BE6040}" type="datetimeFigureOut">
              <a:rPr lang="de-DE" smtClean="0"/>
              <a:pPr/>
              <a:t>24.04.2018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A920-9D09-45CA-A06C-D9F16FCC4AF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A041-EEBE-43EF-8AFF-373DE7BE6040}" type="datetimeFigureOut">
              <a:rPr lang="de-DE" smtClean="0"/>
              <a:pPr/>
              <a:t>24.04.2018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A920-9D09-45CA-A06C-D9F16FCC4AF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A041-EEBE-43EF-8AFF-373DE7BE6040}" type="datetimeFigureOut">
              <a:rPr lang="de-DE" smtClean="0"/>
              <a:pPr/>
              <a:t>24.04.2018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A920-9D09-45CA-A06C-D9F16FCC4AF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A041-EEBE-43EF-8AFF-373DE7BE6040}" type="datetimeFigureOut">
              <a:rPr lang="de-DE" smtClean="0"/>
              <a:pPr/>
              <a:t>24.04.2018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A920-9D09-45CA-A06C-D9F16FCC4AF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A041-EEBE-43EF-8AFF-373DE7BE6040}" type="datetimeFigureOut">
              <a:rPr lang="de-DE" smtClean="0"/>
              <a:pPr/>
              <a:t>24.04.2018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A920-9D09-45CA-A06C-D9F16FCC4AF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A041-EEBE-43EF-8AFF-373DE7BE6040}" type="datetimeFigureOut">
              <a:rPr lang="de-DE" smtClean="0"/>
              <a:pPr/>
              <a:t>24.04.2018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EA920-9D09-45CA-A06C-D9F16FCC4AF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5A041-EEBE-43EF-8AFF-373DE7BE6040}" type="datetimeFigureOut">
              <a:rPr lang="de-DE" smtClean="0"/>
              <a:pPr/>
              <a:t>24.04.2018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EA920-9D09-45CA-A06C-D9F16FCC4AF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dgardis\Dropbox\KIKUS Deutsch Komplettausgabe\02_KIKUS_Bildkarten\02_KIKUS_Bildkarten_Bilddaten\Umwelt\Baum\Baum_farbig_fre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51520" y="-663624"/>
            <a:ext cx="9622910" cy="9633520"/>
          </a:xfrm>
          <a:prstGeom prst="rect">
            <a:avLst/>
          </a:prstGeom>
          <a:noFill/>
        </p:spPr>
      </p:pic>
      <p:pic>
        <p:nvPicPr>
          <p:cNvPr id="4" name="Picture 2" descr="C:\Users\Edgardis\Dropbox\KIKUS Deutsch Komplettausgabe\02_KIKUS_Bildkarten\02_KIKUS_Bildkarten_Bilddaten\Tiere\Affe\Affe_farbig_fre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1400" y="6537176"/>
            <a:ext cx="2880320" cy="2883495"/>
          </a:xfrm>
          <a:prstGeom prst="rect">
            <a:avLst/>
          </a:prstGeom>
          <a:noFill/>
        </p:spPr>
      </p:pic>
      <p:pic>
        <p:nvPicPr>
          <p:cNvPr id="5" name="Picture 3" descr="C:\Users\Edgardis\Dropbox\KIKUS Deutsch Komplettausgabe\02_KIKUS_Bildkarten\02_KIKUS_Bildkarten_Bilddaten\Tiere\Schmetterling\Schmetterling_farbig_fre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5104" y="5889104"/>
            <a:ext cx="2159645" cy="2162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Edgardis\Dropbox\KIKUS Deutsch Komplettausgabe\02_KIKUS_Bildkarten\02_KIKUS_Bildkarten_Bilddaten\Tiere\Baer\Baer_farbig_fre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0512"/>
            <a:ext cx="3501008" cy="3504868"/>
          </a:xfrm>
          <a:prstGeom prst="rect">
            <a:avLst/>
          </a:prstGeom>
          <a:noFill/>
        </p:spPr>
      </p:pic>
      <p:pic>
        <p:nvPicPr>
          <p:cNvPr id="2057" name="Picture 9" descr="C:\Users\Edgardis\Dropbox\KIKUS Deutsch Komplettausgabe\02_KIKUS_Bildkarten\02_KIKUS_Bildkarten_Bilddaten\Tiere\Hase\Hase_farbig_fre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0928" y="200472"/>
            <a:ext cx="2877148" cy="2880320"/>
          </a:xfrm>
          <a:prstGeom prst="rect">
            <a:avLst/>
          </a:prstGeom>
          <a:noFill/>
        </p:spPr>
      </p:pic>
      <p:pic>
        <p:nvPicPr>
          <p:cNvPr id="2059" name="Picture 11" descr="C:\Users\Edgardis\Dropbox\KIKUS Deutsch Komplettausgabe\02_KIKUS_Bildkarten\02_KIKUS_Bildkarten_Bilddaten\Tiere\Loewe\Loewe_farbig_fre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0848" y="1208584"/>
            <a:ext cx="5256584" cy="5262380"/>
          </a:xfrm>
          <a:prstGeom prst="rect">
            <a:avLst/>
          </a:prstGeom>
          <a:noFill/>
        </p:spPr>
      </p:pic>
      <p:pic>
        <p:nvPicPr>
          <p:cNvPr id="7" name="Picture 4" descr="C:\Users\Edgardis\Dropbox\KIKUS Deutsch Komplettausgabe\02_KIKUS_Bildkarten\02_KIKUS_Bildkarten_Bilddaten\Tiere\Schwein\Schwein_farbig_fre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664" y="4520952"/>
            <a:ext cx="3095749" cy="3099162"/>
          </a:xfrm>
          <a:prstGeom prst="rect">
            <a:avLst/>
          </a:prstGeom>
          <a:noFill/>
        </p:spPr>
      </p:pic>
      <p:pic>
        <p:nvPicPr>
          <p:cNvPr id="9" name="Picture 2" descr="C:\Users\Edgardis\Dropbox\KIKUS Deutsch Komplettausgabe\02_KIKUS_Bildkarten\02_KIKUS_Bildkarten_Bilddaten\Essen\Torte\Torte_farbig_fre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16832" y="5745088"/>
            <a:ext cx="4638774" cy="4643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Edgardis\Dropbox\KIKUS Deutsch Komplettausgabe\02_KIKUS_Bildkarten\02_KIKUS_Bildkarten_Bilddaten\Tiere\Kaenguru\Kaenguru_farbig_fre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464496" cy="4469419"/>
          </a:xfrm>
          <a:prstGeom prst="rect">
            <a:avLst/>
          </a:prstGeom>
          <a:noFill/>
        </p:spPr>
      </p:pic>
      <p:pic>
        <p:nvPicPr>
          <p:cNvPr id="6" name="Picture 7" descr="C:\Users\Edgardis\Dropbox\KIKUS Deutsch Komplettausgabe\02_KIKUS_Bildkarten\02_KIKUS_Bildkarten_Bilddaten\Tiere\Elefant\Elefant_farbig_fre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72" y="3944888"/>
            <a:ext cx="5472608" cy="5478641"/>
          </a:xfrm>
          <a:prstGeom prst="rect">
            <a:avLst/>
          </a:prstGeom>
          <a:noFill/>
        </p:spPr>
      </p:pic>
      <p:pic>
        <p:nvPicPr>
          <p:cNvPr id="10" name="Picture 10" descr="C:\Users\Edgardis\Dropbox\KIKUS Deutsch Komplettausgabe\02_KIKUS_Bildkarten\02_KIKUS_Bildkarten_Bilddaten\Tiere\Kaenguru\Kaenguru_farbig_fre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64496" cy="4469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Edgardis\Dropbox\KIKUS Deutsch Komplettausgabe\02_KIKUS_Bildkarten\02_KIKUS_Bildkarten_Bilddaten\Tiere\Zebra\Zebra_farbig_fre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49" y="0"/>
            <a:ext cx="4084401" cy="4088904"/>
          </a:xfrm>
          <a:prstGeom prst="rect">
            <a:avLst/>
          </a:prstGeom>
          <a:noFill/>
        </p:spPr>
      </p:pic>
      <p:pic>
        <p:nvPicPr>
          <p:cNvPr id="4" name="Picture 2" descr="C:\Users\Edgardis\Dropbox\KIKUS Deutsch Komplettausgabe\02_KIKUS_Bildkarten\02_KIKUS_Bildkarten_Bilddaten\Tiere\Giraffe\Giraffe_farbig_fre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2648744"/>
            <a:ext cx="6938679" cy="6946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A4-Papier (210x297 mm)</PresentationFormat>
  <Paragraphs>0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Larissa-Design</vt:lpstr>
      <vt:lpstr>Folie 1</vt:lpstr>
      <vt:lpstr>Folie 2</vt:lpstr>
      <vt:lpstr>Folie 3</vt:lpstr>
      <vt:lpstr>Folie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Edgardis</dc:creator>
  <cp:lastModifiedBy>Edgardis</cp:lastModifiedBy>
  <cp:revision>10</cp:revision>
  <dcterms:created xsi:type="dcterms:W3CDTF">2018-04-03T14:48:29Z</dcterms:created>
  <dcterms:modified xsi:type="dcterms:W3CDTF">2018-04-24T21:19:56Z</dcterms:modified>
</cp:coreProperties>
</file>